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522" r:id="rId2"/>
    <p:sldId id="525" r:id="rId3"/>
    <p:sldId id="526" r:id="rId4"/>
    <p:sldId id="523" r:id="rId5"/>
    <p:sldId id="527" r:id="rId6"/>
    <p:sldId id="528" r:id="rId7"/>
    <p:sldId id="529" r:id="rId8"/>
    <p:sldId id="530" r:id="rId9"/>
    <p:sldId id="531" r:id="rId10"/>
    <p:sldId id="532" r:id="rId11"/>
    <p:sldId id="533" r:id="rId12"/>
    <p:sldId id="534" r:id="rId13"/>
    <p:sldId id="535" r:id="rId14"/>
    <p:sldId id="536" r:id="rId15"/>
    <p:sldId id="537" r:id="rId16"/>
    <p:sldId id="538" r:id="rId17"/>
    <p:sldId id="539" r:id="rId18"/>
    <p:sldId id="540" r:id="rId19"/>
    <p:sldId id="541" r:id="rId20"/>
    <p:sldId id="542" r:id="rId21"/>
    <p:sldId id="543" r:id="rId22"/>
    <p:sldId id="544" r:id="rId23"/>
    <p:sldId id="545" r:id="rId24"/>
    <p:sldId id="546" r:id="rId25"/>
    <p:sldId id="547" r:id="rId26"/>
    <p:sldId id="548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0F43C-A716-458A-810A-600C0F75B33C}" type="datetimeFigureOut">
              <a:rPr lang="en-US" smtClean="0"/>
              <a:t>9/29/2022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601AED-0D20-4EC8-97DE-C19AA4526385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11193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0F43C-A716-458A-810A-600C0F75B33C}" type="datetimeFigureOut">
              <a:rPr lang="en-US" smtClean="0"/>
              <a:t>9/29/2022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601AED-0D20-4EC8-97DE-C19AA45263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1161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0F43C-A716-458A-810A-600C0F75B33C}" type="datetimeFigureOut">
              <a:rPr lang="en-US" smtClean="0"/>
              <a:t>9/29/2022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601AED-0D20-4EC8-97DE-C19AA45263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7662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0F43C-A716-458A-810A-600C0F75B33C}" type="datetimeFigureOut">
              <a:rPr lang="en-US" smtClean="0"/>
              <a:t>9/29/2022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601AED-0D20-4EC8-97DE-C19AA4526385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2869146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0F43C-A716-458A-810A-600C0F75B33C}" type="datetimeFigureOut">
              <a:rPr lang="en-US" smtClean="0"/>
              <a:t>9/29/2022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601AED-0D20-4EC8-97DE-C19AA45263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8220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0F43C-A716-458A-810A-600C0F75B33C}" type="datetimeFigureOut">
              <a:rPr lang="en-US" smtClean="0"/>
              <a:t>9/29/2022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601AED-0D20-4EC8-97DE-C19AA4526385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3560679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0F43C-A716-458A-810A-600C0F75B33C}" type="datetimeFigureOut">
              <a:rPr lang="en-US" smtClean="0"/>
              <a:t>9/29/2022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601AED-0D20-4EC8-97DE-C19AA45263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70145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0F43C-A716-458A-810A-600C0F75B33C}" type="datetimeFigureOut">
              <a:rPr lang="en-US" smtClean="0"/>
              <a:t>9/29/2022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601AED-0D20-4EC8-97DE-C19AA45263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04921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0F43C-A716-458A-810A-600C0F75B33C}" type="datetimeFigureOut">
              <a:rPr lang="en-US" smtClean="0"/>
              <a:t>9/29/2022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601AED-0D20-4EC8-97DE-C19AA45263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4287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0F43C-A716-458A-810A-600C0F75B33C}" type="datetimeFigureOut">
              <a:rPr lang="en-US" smtClean="0"/>
              <a:t>9/29/2022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601AED-0D20-4EC8-97DE-C19AA45263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4301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0F43C-A716-458A-810A-600C0F75B33C}" type="datetimeFigureOut">
              <a:rPr lang="en-US" smtClean="0"/>
              <a:t>9/29/2022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601AED-0D20-4EC8-97DE-C19AA45263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28171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0F43C-A716-458A-810A-600C0F75B33C}" type="datetimeFigureOut">
              <a:rPr lang="en-US" smtClean="0"/>
              <a:t>9/29/2022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601AED-0D20-4EC8-97DE-C19AA45263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560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0F43C-A716-458A-810A-600C0F75B33C}" type="datetimeFigureOut">
              <a:rPr lang="en-US" smtClean="0"/>
              <a:t>9/29/2022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601AED-0D20-4EC8-97DE-C19AA45263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789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0F43C-A716-458A-810A-600C0F75B33C}" type="datetimeFigureOut">
              <a:rPr lang="en-US" smtClean="0"/>
              <a:t>9/29/2022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601AED-0D20-4EC8-97DE-C19AA45263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6160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0F43C-A716-458A-810A-600C0F75B33C}" type="datetimeFigureOut">
              <a:rPr lang="en-US" smtClean="0"/>
              <a:t>9/29/2022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601AED-0D20-4EC8-97DE-C19AA45263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9743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0F43C-A716-458A-810A-600C0F75B33C}" type="datetimeFigureOut">
              <a:rPr lang="en-US" smtClean="0"/>
              <a:t>9/29/2022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601AED-0D20-4EC8-97DE-C19AA45263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8734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0F43C-A716-458A-810A-600C0F75B33C}" type="datetimeFigureOut">
              <a:rPr lang="en-US" smtClean="0"/>
              <a:t>9/29/2022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601AED-0D20-4EC8-97DE-C19AA45263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9793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3640F43C-A716-458A-810A-600C0F75B33C}" type="datetimeFigureOut">
              <a:rPr lang="en-US" smtClean="0"/>
              <a:t>9/29/2022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93601AED-0D20-4EC8-97DE-C19AA45263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61902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8D3749B-9723-EAF9-3E3B-39640B6138F5}"/>
              </a:ext>
            </a:extLst>
          </p:cNvPr>
          <p:cNvSpPr txBox="1"/>
          <p:nvPr/>
        </p:nvSpPr>
        <p:spPr>
          <a:xfrm>
            <a:off x="263369" y="1020932"/>
            <a:ext cx="11490665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000" b="0" i="0" dirty="0">
                <a:effectLst/>
                <a:latin typeface="inter-regular"/>
              </a:rPr>
              <a:t>Multiplexing is a technique used to combine and send multiple data streams over a single medium. The process of combining the data streams is known as multiplexing and the hardware used for multiplexing is known as a multiplexer.</a:t>
            </a:r>
          </a:p>
          <a:p>
            <a:pPr algn="just">
              <a:lnSpc>
                <a:spcPct val="150000"/>
              </a:lnSpc>
            </a:pPr>
            <a:endParaRPr lang="en-US" sz="2000" dirty="0">
              <a:latin typeface="inter-regular"/>
            </a:endParaRPr>
          </a:p>
          <a:p>
            <a:pPr algn="just">
              <a:lnSpc>
                <a:spcPct val="150000"/>
              </a:lnSpc>
            </a:pPr>
            <a:r>
              <a:rPr lang="en-US" sz="2000" b="0" i="0" dirty="0">
                <a:effectLst/>
                <a:latin typeface="inter-regular"/>
              </a:rPr>
              <a:t>Multiplexing is achieved by using a device called Multiplexer (</a:t>
            </a:r>
            <a:r>
              <a:rPr lang="en-US" sz="2000" b="1" i="0" dirty="0">
                <a:effectLst/>
                <a:latin typeface="inter-bold"/>
              </a:rPr>
              <a:t>MUX</a:t>
            </a:r>
            <a:r>
              <a:rPr lang="en-US" sz="2000" b="0" i="0" dirty="0">
                <a:effectLst/>
                <a:latin typeface="inter-regular"/>
              </a:rPr>
              <a:t>) that combines n input lines to generate a single output line. Multiplexing follows many-to-one, i.e., n input lines and one output line.</a:t>
            </a:r>
            <a:endParaRPr lang="en-US" sz="2000" dirty="0">
              <a:latin typeface="inter-regular"/>
            </a:endParaRPr>
          </a:p>
          <a:p>
            <a:pPr algn="just">
              <a:lnSpc>
                <a:spcPct val="150000"/>
              </a:lnSpc>
            </a:pPr>
            <a:endParaRPr lang="en-US" sz="2000" dirty="0">
              <a:latin typeface="inter-regular"/>
            </a:endParaRPr>
          </a:p>
          <a:p>
            <a:pPr algn="just">
              <a:lnSpc>
                <a:spcPct val="150000"/>
              </a:lnSpc>
            </a:pPr>
            <a:r>
              <a:rPr lang="en-US" sz="2000" b="0" i="0" dirty="0">
                <a:effectLst/>
                <a:latin typeface="inter-regular"/>
              </a:rPr>
              <a:t>Demultiplexing is achieved by using a device called Demultiplexer (</a:t>
            </a:r>
            <a:r>
              <a:rPr lang="en-US" sz="2000" b="1" i="0" dirty="0">
                <a:effectLst/>
                <a:latin typeface="inter-bold"/>
              </a:rPr>
              <a:t>DEMUX</a:t>
            </a:r>
            <a:r>
              <a:rPr lang="en-US" sz="2000" b="0" i="0" dirty="0">
                <a:effectLst/>
                <a:latin typeface="inter-regular"/>
              </a:rPr>
              <a:t>) available at the receiving end. DEMUX separates a signal into its component signals (one input and n outputs). Therefore, we can say that demultiplexing follows the one-to-many approach.</a:t>
            </a:r>
            <a:endParaRPr lang="en-US" sz="2000" dirty="0">
              <a:latin typeface="inter-regular"/>
            </a:endParaRPr>
          </a:p>
          <a:p>
            <a:pPr algn="just"/>
            <a:endParaRPr lang="en-US" sz="2000" dirty="0">
              <a:latin typeface="inter-regular"/>
            </a:endParaRPr>
          </a:p>
          <a:p>
            <a:pPr algn="just"/>
            <a:endParaRPr lang="en-US" sz="2000" dirty="0">
              <a:latin typeface="inter-regular"/>
            </a:endParaRPr>
          </a:p>
          <a:p>
            <a:pPr algn="just"/>
            <a:endParaRPr lang="en-US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D812E2-56B6-9E33-3C6C-4F6B097B77C0}"/>
              </a:ext>
            </a:extLst>
          </p:cNvPr>
          <p:cNvSpPr txBox="1"/>
          <p:nvPr/>
        </p:nvSpPr>
        <p:spPr>
          <a:xfrm>
            <a:off x="2851952" y="166001"/>
            <a:ext cx="6094520" cy="64633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3600" b="0" i="0" dirty="0">
                <a:solidFill>
                  <a:srgbClr val="610B38"/>
                </a:solidFill>
                <a:effectLst/>
                <a:latin typeface="erdana"/>
              </a:rPr>
              <a:t>What</a:t>
            </a:r>
            <a:r>
              <a:rPr lang="en-US" b="0" i="0" dirty="0">
                <a:solidFill>
                  <a:srgbClr val="610B38"/>
                </a:solidFill>
                <a:effectLst/>
                <a:latin typeface="erdana"/>
              </a:rPr>
              <a:t> </a:t>
            </a:r>
            <a:r>
              <a:rPr lang="en-US" sz="3600" dirty="0">
                <a:solidFill>
                  <a:srgbClr val="610B38"/>
                </a:solidFill>
                <a:latin typeface="erdana"/>
              </a:rPr>
              <a:t>is Multiplexing?</a:t>
            </a:r>
          </a:p>
        </p:txBody>
      </p:sp>
    </p:spTree>
    <p:extLst>
      <p:ext uri="{BB962C8B-B14F-4D97-AF65-F5344CB8AC3E}">
        <p14:creationId xmlns:p14="http://schemas.microsoft.com/office/powerpoint/2010/main" val="26549183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AB8F284-091F-0673-033D-C5D62EE804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8585" y="312191"/>
            <a:ext cx="9818703" cy="614837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4029398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70FF4F4-9D28-A5E9-9FE6-1A21ECC15C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3029" y="430104"/>
            <a:ext cx="9365942" cy="617534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2402677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BF3C0B1-5E47-EED3-DF42-FA298ACE6C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6444" y="278522"/>
            <a:ext cx="10022888" cy="626580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7132868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F6A5B8-1603-2DBA-4CEE-5C89FC7168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8081" y="155128"/>
            <a:ext cx="9365941" cy="669799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1327400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1F4627-DE47-D012-0665-A69AFE4F13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9609" y="58420"/>
            <a:ext cx="9552372" cy="656226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9921925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8AC5EC9-27A2-930E-DCA3-F9FD4D4F77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394" y="319597"/>
            <a:ext cx="10423226" cy="493797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6601198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DB5D33-4D32-27E2-EED0-3E9DE59BF6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1550" y="132449"/>
            <a:ext cx="8877669" cy="643417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5433497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8327E66-849C-B106-D6BC-9B7C2C440B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5357" y="246633"/>
            <a:ext cx="9461285" cy="60579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2339306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E33A86-03CA-4706-FCB8-81C38F56B5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50" y="277821"/>
            <a:ext cx="9223900" cy="610076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6525581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0703F40-D04A-CA79-16F0-B9A448BA83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0729" y="271703"/>
            <a:ext cx="9703293" cy="623285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730242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90" name="Text Box 6">
            <a:extLst>
              <a:ext uri="{FF2B5EF4-FFF2-40B4-BE49-F238E27FC236}">
                <a16:creationId xmlns:a16="http://schemas.microsoft.com/office/drawing/2014/main" id="{F6B380B5-91F9-42D8-E889-E21D823C9A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71348" y="73980"/>
            <a:ext cx="9309100" cy="70802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/>
            <a:r>
              <a:rPr lang="en-US" sz="4000" b="0" i="0" dirty="0">
                <a:solidFill>
                  <a:schemeClr val="bg1"/>
                </a:solidFill>
                <a:effectLst/>
                <a:latin typeface="erdana"/>
              </a:rPr>
              <a:t>Why Multiplexing?</a:t>
            </a:r>
          </a:p>
        </p:txBody>
      </p:sp>
      <p:sp>
        <p:nvSpPr>
          <p:cNvPr id="323597" name="Rectangle 13">
            <a:extLst>
              <a:ext uri="{FF2B5EF4-FFF2-40B4-BE49-F238E27FC236}">
                <a16:creationId xmlns:a16="http://schemas.microsoft.com/office/drawing/2014/main" id="{3E87785B-41EA-6B89-F476-978D1982C1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675" y="1042988"/>
            <a:ext cx="2928552" cy="50629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marL="514350" indent="-514350">
              <a:defRPr>
                <a:solidFill>
                  <a:schemeClr val="tx1"/>
                </a:solidFill>
                <a:latin typeface="Calibri Light" panose="020F0302020204030204" pitchFamily="34" charset="0"/>
              </a:defRPr>
            </a:lvl1pPr>
            <a:lvl2pPr marL="971550" indent="-514350">
              <a:defRPr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marL="0" indent="0" algn="just">
              <a:lnSpc>
                <a:spcPct val="150000"/>
              </a:lnSpc>
            </a:pPr>
            <a:r>
              <a:rPr lang="en-US" sz="2000" b="1" dirty="0"/>
              <a:t>Concept of Multiplexing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751BB38-6881-592B-A710-3905664AA2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295" y="2245254"/>
            <a:ext cx="10689409" cy="3851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699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000" fill="hold"/>
                                        <p:tgtEl>
                                          <p:spTgt spid="3235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6310A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28379A4-7787-DBB7-D1AB-52E325181B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097" y="212324"/>
            <a:ext cx="9650028" cy="643335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3275472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344539B-70DD-5BA0-6143-CCE4637760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901" y="239697"/>
            <a:ext cx="10451575" cy="558251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0217945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BB9131C-F70B-CFEA-A480-8D4D7BCF67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6242" y="136490"/>
            <a:ext cx="9436962" cy="636738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989536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287137D-947D-4B39-89A9-E44B00FBA0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061" y="138384"/>
            <a:ext cx="9064101" cy="65812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0195842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0D2C2B7-4541-84DD-B244-847CFA478B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767" y="315163"/>
            <a:ext cx="9925234" cy="591673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6897326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A3F9BCE-8E94-01D7-6A77-E8CC2A96C6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8485" y="185343"/>
            <a:ext cx="9703294" cy="642655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9362544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10E73B1-6A83-B825-4730-06CA500A6D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787" y="150322"/>
            <a:ext cx="9765773" cy="623272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9508220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90" name="Text Box 6">
            <a:extLst>
              <a:ext uri="{FF2B5EF4-FFF2-40B4-BE49-F238E27FC236}">
                <a16:creationId xmlns:a16="http://schemas.microsoft.com/office/drawing/2014/main" id="{F6B380B5-91F9-42D8-E889-E21D823C9A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71348" y="73980"/>
            <a:ext cx="9309100" cy="70802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/>
            <a:r>
              <a:rPr lang="en-US" sz="4000" b="0" i="0" dirty="0">
                <a:solidFill>
                  <a:schemeClr val="bg1"/>
                </a:solidFill>
                <a:effectLst/>
                <a:latin typeface="erdana"/>
              </a:rPr>
              <a:t>Multiplexing</a:t>
            </a:r>
          </a:p>
        </p:txBody>
      </p:sp>
      <p:pic>
        <p:nvPicPr>
          <p:cNvPr id="1026" name="Picture 2" descr="Multiplexing Techniques">
            <a:extLst>
              <a:ext uri="{FF2B5EF4-FFF2-40B4-BE49-F238E27FC236}">
                <a16:creationId xmlns:a16="http://schemas.microsoft.com/office/drawing/2014/main" id="{D8C36016-8E96-7FDC-6A47-8CC3C59505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990" y="1550447"/>
            <a:ext cx="10876391" cy="4113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06616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ECE6DE0-AB30-5502-93C7-3B48D3BE65E9}"/>
              </a:ext>
            </a:extLst>
          </p:cNvPr>
          <p:cNvSpPr txBox="1"/>
          <p:nvPr/>
        </p:nvSpPr>
        <p:spPr>
          <a:xfrm>
            <a:off x="3048740" y="396821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b="0" i="0" dirty="0">
                <a:solidFill>
                  <a:srgbClr val="610B38"/>
                </a:solidFill>
                <a:effectLst/>
                <a:latin typeface="erdana"/>
              </a:rPr>
              <a:t>Why Multiplexing?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AA48A8B-8DB7-5674-9BB4-43ED098E36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54" y="0"/>
            <a:ext cx="11887200" cy="6858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5474612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8CC9828-20CF-5977-E8DE-AD20191A06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027" y="259840"/>
            <a:ext cx="10001529" cy="633831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7130899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9B921EE-D2D0-07EA-4590-4A80581A6A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5018" y="149567"/>
            <a:ext cx="9188388" cy="650936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7766799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499E0B2-33FA-E81B-5EB9-6AD0E748C5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3592" y="260960"/>
            <a:ext cx="9250532" cy="644293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6425584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B2E26B4-6032-4642-8319-D01B55F966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593" y="91498"/>
            <a:ext cx="6483659" cy="708102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64E96B5-73E0-96D0-D4C4-4B63A702F1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4611" y="170895"/>
            <a:ext cx="5577389" cy="4871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3800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D374F5A-6028-1327-E086-D2CBCAB05B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2772" y="248765"/>
            <a:ext cx="9499107" cy="632892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708820120"/>
      </p:ext>
    </p:extLst>
  </p:cSld>
  <p:clrMapOvr>
    <a:masterClrMapping/>
  </p:clrMapOvr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0</TotalTime>
  <Words>139</Words>
  <Application>Microsoft Office PowerPoint</Application>
  <PresentationFormat>Widescreen</PresentationFormat>
  <Paragraphs>11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Calibri Light</vt:lpstr>
      <vt:lpstr>Century Gothic</vt:lpstr>
      <vt:lpstr>erdana</vt:lpstr>
      <vt:lpstr>inter-bold</vt:lpstr>
      <vt:lpstr>inter-regular</vt:lpstr>
      <vt:lpstr>Wingdings 3</vt:lpstr>
      <vt:lpstr>Slice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sanjeev mandal</dc:creator>
  <cp:lastModifiedBy>sanjeev mandal</cp:lastModifiedBy>
  <cp:revision>2</cp:revision>
  <dcterms:created xsi:type="dcterms:W3CDTF">2022-09-29T08:09:00Z</dcterms:created>
  <dcterms:modified xsi:type="dcterms:W3CDTF">2022-09-29T08:10:33Z</dcterms:modified>
</cp:coreProperties>
</file>